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00B0F0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00898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courage	B. victory	C. support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4216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worked hard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idea to the public. He handed out leaflets and even appeared on radio and TV. His efforts paid off. He won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several thousand people. And his group collected and recycled more than 22,000 pounds of rubbish.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309725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46598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考查名词辨析。句意：他赢得了几千人的支持。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courage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victory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胜利；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support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won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 several thousand people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可知，此处指他赢得了人们的支持。故选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wish	B. chance	C. luck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as a college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student,Mike’s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remains the same. He often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create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for my kids and grandkids. It’s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countryside,where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my kids to see it like I see it.”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250915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考查名词辨析。句意：现在作为一名大学生，迈克的愿望仍然没有改变。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愿望；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好运。根据上文中的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“Its purpose was to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countryside”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beautiful countryside”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可知，他一直以来的愿望都是想让乡村环境变得更好，此处指他的愿望没有改变。故选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49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busier	B. harder	C. better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4240"/>
            <a:ext cx="11485848" cy="168796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as a college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student,Mike’s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remains the same. He often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create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for my kids and grandkids. It’s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countryside,where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my kids to see it like I see it.”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303727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考查形容词辨析。句意：他经常说：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我想为我的孩子和孙辈创造一个更美好的生活。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”busier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更忙的；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更难的；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create 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for my kids and grandkids”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可知，此处指创造更好的生活。故选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1130246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主要介绍了迈克保护环境的义举。通过阅读短文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可以培养学生的语言能力和环保意识。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考向.eps" descr="id:214748673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842625"/>
            <a:ext cx="18376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7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主要介绍了迈克保护环境的义举。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0852" y="1088832"/>
            <a:ext cx="10688709" cy="1295765"/>
          </a:xfrm>
          <a:prstGeom prst="rect">
            <a:avLst/>
          </a:prstGeom>
        </p:spPr>
      </p:pic>
      <p:pic>
        <p:nvPicPr>
          <p:cNvPr id="5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759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most children growing up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countryside,Mike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loved being outdoors and travelled around every inch of the area.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deep love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strong wish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 When Mike saw rubbish floating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knew he had to do something. While only in third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grade,Mike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a group. Its purpose was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countryside and teach other young people about pollution and its dangers.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86104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932045" algn="l"/>
                <a:tab pos="8518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protect	C. prepare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4534" y="398118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437112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考查动词辨析。句意：他深爱着这片土地，并有强烈的愿望去保护它。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“teach other young people about pollution and its dangers”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可知，迈克不想让人污染这片土地，他应是想保护这片土地。故选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610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weak	B. tired	C. angry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19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deep love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strong wish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 When Mike saw rubbish floating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knew he had to do something. While only in third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grade,Mike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a group. Its purpose was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countryside and teach other young people about pollution and its dangers.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502" y="307543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84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考查形容词辨析。句意：当迈克看到河里漂浮着垃圾时，他很生气。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虚弱的；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疲惫的，累的；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Mike saw rubbish floating in the rivers”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可知，看到垃圾污染河流，迈克应该很生气。故选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5491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clean up	B. break into	C. set up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4216"/>
            <a:ext cx="11485848" cy="22419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deep love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strong wish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 When Mike saw rubbish floating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knew he had to do something. While only in third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grade,Mike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a group. Its purpose was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countryside and teach other young people about pollution and its dangers.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8622" y="366371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考查动词短语辨析。句意：其目的是清洁农村，并教育其他年轻人关于污染及其危害。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up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清洁，打扫；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 into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闯入；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up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Mike faced a challenge.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it hard to speak out in public.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mum’s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dealt with his fear.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responsibility and did what needed to be done. When your heart is into it,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stop you.”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As	B. Although	C. Till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686" y="250915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943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考查连词辨析。句意：由于害羞，他觉得在公共场合很难大声说话。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由于，正如，当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虽然，尽管；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shy,he found it hard to speak out in public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可知，此处指因为害羞，所以他觉得在公共场合很难大声说话，应该用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clearly	B. carefully	C. successfully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Mike faced a challenge.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it hard to speak out in public.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mum’s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dealt with his fear.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responsibility and did what needed to be done. When your heart is into it,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stop you.”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502" y="25289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93098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考查副词辨析。句意：然而，在妈妈的帮助下，迈克成功地克服了恐惧。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clearly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清楚地；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细心地；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successfully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“However,with his mum’s help,Mike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dealt with his fear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可知，此处应该表达在妈妈的帮助下，迈克成功地克服了恐惧。故选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298492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anything	B. nothing	C. something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0152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Mike faced a challenge.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it hard to speak out in public.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mum’s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dealt with his fear.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responsibility and did what needed to be done. When your heart is into it,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stop you.”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4688" y="3080992"/>
            <a:ext cx="389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9998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考查不定代词辨析。句意：当你全心投入时，没有什么能阻止你。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某事，某物。根据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your heart is into 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will stop you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可知，当你全心投入时，就没有什么能阻止你。故选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05692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accept	B. follow	C. introduce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216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worked hard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idea to the public. He handed out leaflets and even appeared on radio and TV. His efforts paid off. He won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several thousand people. And his group collected and recycled more than 22,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pounds of rubbish.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314519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618890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考查动词辨析。句意：迈克努力向公众介绍他的想法。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跟随，遵守；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72199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introduce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向某人介绍</a:t>
            </a:r>
            <a:r>
              <a:rPr lang="en-US" altLang="zh-CN" b="1" dirty="0" smtClean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673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4717594"/>
            <a:ext cx="576064" cy="453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4596</Words>
  <Application>WPS 演示</Application>
  <PresentationFormat>自定义</PresentationFormat>
  <Paragraphs>90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455</cp:revision>
  <dcterms:created xsi:type="dcterms:W3CDTF">2020-11-06T05:24:00Z</dcterms:created>
  <dcterms:modified xsi:type="dcterms:W3CDTF">2025-09-17T01:42:28Z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